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3828-90FE-F843-A5CB-6CDB412F37A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4E4E2-34D6-3D4F-A6C5-FCACDE2EFA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28" y="2130425"/>
            <a:ext cx="8146162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lairMdITC TT-Medium"/>
                <a:cs typeface="BlairMdITC TT-Medium"/>
              </a:rPr>
              <a:t>OBSTACLE</a:t>
            </a:r>
            <a:br>
              <a:rPr lang="en-US" sz="8000" dirty="0" smtClean="0">
                <a:latin typeface="BlairMdITC TT-Medium"/>
                <a:cs typeface="BlairMdITC TT-Medium"/>
              </a:rPr>
            </a:br>
            <a:r>
              <a:rPr lang="en-US" sz="8000" dirty="0" smtClean="0">
                <a:latin typeface="BlairMdITC TT-Medium"/>
                <a:cs typeface="BlairMdITC TT-Medium"/>
              </a:rPr>
              <a:t>COURSE</a:t>
            </a:r>
            <a:endParaRPr lang="en-US" sz="80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28" y="2130425"/>
            <a:ext cx="8146162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lairMdITC TT-Medium"/>
                <a:cs typeface="BlairMdITC TT-Medium"/>
              </a:rPr>
              <a:t>Grab bag relay</a:t>
            </a:r>
            <a:endParaRPr lang="en-US" sz="80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28" y="2130425"/>
            <a:ext cx="8146162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lairMdITC TT-Medium"/>
                <a:cs typeface="BlairMdITC TT-Medium"/>
              </a:rPr>
              <a:t>Mine Field</a:t>
            </a:r>
            <a:endParaRPr lang="en-US" sz="80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28" y="2130425"/>
            <a:ext cx="8146162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lairMdITC TT-Medium"/>
                <a:cs typeface="BlairMdITC TT-Medium"/>
              </a:rPr>
              <a:t>Sack Races</a:t>
            </a:r>
            <a:endParaRPr lang="en-US" sz="80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28" y="2130425"/>
            <a:ext cx="8146162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lairMdITC TT-Medium"/>
                <a:cs typeface="BlairMdITC TT-Medium"/>
              </a:rPr>
              <a:t>QUICK CHANGE RELAY</a:t>
            </a:r>
            <a:endParaRPr lang="en-US" sz="80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28" y="2130425"/>
            <a:ext cx="8146162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lairMdITC TT-Medium"/>
                <a:cs typeface="BlairMdITC TT-Medium"/>
              </a:rPr>
              <a:t>TAG GAMES</a:t>
            </a:r>
            <a:endParaRPr lang="en-US" sz="80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28" y="2130425"/>
            <a:ext cx="8146162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BlairMdITC TT-Medium"/>
                <a:cs typeface="BlairMdITC TT-Medium"/>
              </a:rPr>
              <a:t>CAP THE CONE</a:t>
            </a:r>
            <a:endParaRPr lang="en-US" sz="80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</Words>
  <Application>Microsoft Macintosh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OBSTACLE COURSE</vt:lpstr>
      <vt:lpstr>Grab bag relay</vt:lpstr>
      <vt:lpstr>Mine Field</vt:lpstr>
      <vt:lpstr>Sack Races</vt:lpstr>
      <vt:lpstr>QUICK CHANGE RELAY</vt:lpstr>
      <vt:lpstr>TAG GAMES</vt:lpstr>
      <vt:lpstr>CAP THE CONE</vt:lpstr>
      <vt:lpstr>Slide 8</vt:lpstr>
    </vt:vector>
  </TitlesOfParts>
  <Company>GoLogoGo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OBSTACLE COURSE</dc:title>
  <dc:creator>M Fiske</dc:creator>
  <cp:lastModifiedBy>M Fiske</cp:lastModifiedBy>
  <cp:revision>3</cp:revision>
  <cp:lastPrinted>2016-06-21T21:24:28Z</cp:lastPrinted>
  <dcterms:created xsi:type="dcterms:W3CDTF">2016-06-21T19:31:22Z</dcterms:created>
  <dcterms:modified xsi:type="dcterms:W3CDTF">2016-06-21T21:28:04Z</dcterms:modified>
</cp:coreProperties>
</file>