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5" d="100"/>
          <a:sy n="135" d="100"/>
        </p:scale>
        <p:origin x="848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5838559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81111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35696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/>
        </p:nvSpPr>
        <p:spPr>
          <a:xfrm>
            <a:off x="1248050" y="969475"/>
            <a:ext cx="6535800" cy="33423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5" name="Shape 55"/>
          <p:cNvSpPr/>
          <p:nvPr/>
        </p:nvSpPr>
        <p:spPr>
          <a:xfrm rot="5400000">
            <a:off x="6617800" y="2135825"/>
            <a:ext cx="3345600" cy="1013700"/>
          </a:xfrm>
          <a:prstGeom prst="rect">
            <a:avLst/>
          </a:prstGeom>
          <a:solidFill>
            <a:srgbClr val="999999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Stage</a:t>
            </a:r>
          </a:p>
        </p:txBody>
      </p:sp>
      <p:sp>
        <p:nvSpPr>
          <p:cNvPr id="56" name="Shape 56"/>
          <p:cNvSpPr/>
          <p:nvPr/>
        </p:nvSpPr>
        <p:spPr>
          <a:xfrm rot="5400000">
            <a:off x="6676325" y="1911362"/>
            <a:ext cx="673500" cy="2991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000"/>
              <a:t>DJ</a:t>
            </a:r>
          </a:p>
        </p:txBody>
      </p:sp>
      <p:sp>
        <p:nvSpPr>
          <p:cNvPr id="57" name="Shape 57"/>
          <p:cNvSpPr/>
          <p:nvPr/>
        </p:nvSpPr>
        <p:spPr>
          <a:xfrm rot="5400000">
            <a:off x="1332617" y="1577597"/>
            <a:ext cx="673500" cy="2991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000"/>
              <a:t>Sno Cone</a:t>
            </a:r>
          </a:p>
        </p:txBody>
      </p:sp>
      <p:sp>
        <p:nvSpPr>
          <p:cNvPr id="58" name="Shape 58"/>
          <p:cNvSpPr/>
          <p:nvPr/>
        </p:nvSpPr>
        <p:spPr>
          <a:xfrm rot="5400000">
            <a:off x="1332625" y="2251100"/>
            <a:ext cx="673500" cy="2991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000"/>
              <a:t>Food</a:t>
            </a:r>
          </a:p>
        </p:txBody>
      </p:sp>
      <p:sp>
        <p:nvSpPr>
          <p:cNvPr id="59" name="Shape 59"/>
          <p:cNvSpPr/>
          <p:nvPr/>
        </p:nvSpPr>
        <p:spPr>
          <a:xfrm>
            <a:off x="1312375" y="802675"/>
            <a:ext cx="784500" cy="166800"/>
          </a:xfrm>
          <a:prstGeom prst="rect">
            <a:avLst/>
          </a:prstGeom>
          <a:solidFill>
            <a:srgbClr val="FF99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1000"/>
              <a:t>Ext Door</a:t>
            </a:r>
          </a:p>
        </p:txBody>
      </p:sp>
      <p:sp>
        <p:nvSpPr>
          <p:cNvPr id="60" name="Shape 60"/>
          <p:cNvSpPr/>
          <p:nvPr/>
        </p:nvSpPr>
        <p:spPr>
          <a:xfrm>
            <a:off x="3055275" y="4144850"/>
            <a:ext cx="784500" cy="166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Door</a:t>
            </a:r>
          </a:p>
        </p:txBody>
      </p:sp>
      <p:sp>
        <p:nvSpPr>
          <p:cNvPr id="61" name="Shape 61"/>
          <p:cNvSpPr/>
          <p:nvPr/>
        </p:nvSpPr>
        <p:spPr>
          <a:xfrm>
            <a:off x="3947800" y="4144850"/>
            <a:ext cx="784500" cy="166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Door</a:t>
            </a:r>
          </a:p>
        </p:txBody>
      </p:sp>
      <p:sp>
        <p:nvSpPr>
          <p:cNvPr id="62" name="Shape 62"/>
          <p:cNvSpPr/>
          <p:nvPr/>
        </p:nvSpPr>
        <p:spPr>
          <a:xfrm>
            <a:off x="6458000" y="981369"/>
            <a:ext cx="784500" cy="166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"/>
              <a:t>Closet Door</a:t>
            </a:r>
          </a:p>
        </p:txBody>
      </p:sp>
      <p:sp>
        <p:nvSpPr>
          <p:cNvPr id="63" name="Shape 63"/>
          <p:cNvSpPr/>
          <p:nvPr/>
        </p:nvSpPr>
        <p:spPr>
          <a:xfrm>
            <a:off x="2096875" y="0"/>
            <a:ext cx="111000" cy="969600"/>
          </a:xfrm>
          <a:prstGeom prst="rect">
            <a:avLst/>
          </a:prstGeom>
          <a:solidFill>
            <a:srgbClr val="434343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4" name="Shape 64"/>
          <p:cNvSpPr/>
          <p:nvPr/>
        </p:nvSpPr>
        <p:spPr>
          <a:xfrm>
            <a:off x="2123875" y="4318075"/>
            <a:ext cx="111000" cy="825300"/>
          </a:xfrm>
          <a:prstGeom prst="rect">
            <a:avLst/>
          </a:prstGeom>
          <a:solidFill>
            <a:srgbClr val="434343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5" name="Shape 65"/>
          <p:cNvSpPr/>
          <p:nvPr/>
        </p:nvSpPr>
        <p:spPr>
          <a:xfrm>
            <a:off x="5026775" y="3547375"/>
            <a:ext cx="2757000" cy="770700"/>
          </a:xfrm>
          <a:prstGeom prst="rect">
            <a:avLst/>
          </a:prstGeom>
          <a:solidFill>
            <a:srgbClr val="999999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Ramp</a:t>
            </a:r>
          </a:p>
        </p:txBody>
      </p:sp>
      <p:sp>
        <p:nvSpPr>
          <p:cNvPr id="66" name="Shape 66"/>
          <p:cNvSpPr/>
          <p:nvPr/>
        </p:nvSpPr>
        <p:spPr>
          <a:xfrm rot="5400000">
            <a:off x="1942832" y="4660049"/>
            <a:ext cx="652200" cy="166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200" dirty="0"/>
              <a:t>Doors</a:t>
            </a:r>
          </a:p>
        </p:txBody>
      </p:sp>
      <p:sp>
        <p:nvSpPr>
          <p:cNvPr id="67" name="Shape 67"/>
          <p:cNvSpPr/>
          <p:nvPr/>
        </p:nvSpPr>
        <p:spPr>
          <a:xfrm rot="5400000">
            <a:off x="203350" y="611200"/>
            <a:ext cx="673500" cy="2991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900"/>
              <a:t>Welcome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900"/>
              <a:t>Check-in</a:t>
            </a:r>
          </a:p>
        </p:txBody>
      </p:sp>
      <p:sp>
        <p:nvSpPr>
          <p:cNvPr id="68" name="Shape 68"/>
          <p:cNvSpPr/>
          <p:nvPr/>
        </p:nvSpPr>
        <p:spPr>
          <a:xfrm rot="3445270">
            <a:off x="1789627" y="3646296"/>
            <a:ext cx="673588" cy="298932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000"/>
              <a:t>Drink</a:t>
            </a:r>
          </a:p>
        </p:txBody>
      </p:sp>
      <p:sp>
        <p:nvSpPr>
          <p:cNvPr id="69" name="Shape 69"/>
          <p:cNvSpPr txBox="1"/>
          <p:nvPr/>
        </p:nvSpPr>
        <p:spPr>
          <a:xfrm rot="5400000">
            <a:off x="-212450" y="2152200"/>
            <a:ext cx="1505100" cy="464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000"/>
              <a:t>Exterior</a:t>
            </a:r>
          </a:p>
        </p:txBody>
      </p:sp>
      <p:sp>
        <p:nvSpPr>
          <p:cNvPr id="70" name="Shape 70"/>
          <p:cNvSpPr txBox="1"/>
          <p:nvPr/>
        </p:nvSpPr>
        <p:spPr>
          <a:xfrm>
            <a:off x="4831150" y="4505125"/>
            <a:ext cx="1505100" cy="464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 dirty="0"/>
              <a:t>Hallway</a:t>
            </a:r>
          </a:p>
        </p:txBody>
      </p:sp>
      <p:sp>
        <p:nvSpPr>
          <p:cNvPr id="71" name="Shape 71"/>
          <p:cNvSpPr txBox="1"/>
          <p:nvPr/>
        </p:nvSpPr>
        <p:spPr>
          <a:xfrm>
            <a:off x="4653950" y="234243"/>
            <a:ext cx="1505100" cy="34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/>
              <a:t>Hallway</a:t>
            </a:r>
          </a:p>
        </p:txBody>
      </p:sp>
      <p:sp>
        <p:nvSpPr>
          <p:cNvPr id="72" name="Shape 72"/>
          <p:cNvSpPr/>
          <p:nvPr/>
        </p:nvSpPr>
        <p:spPr>
          <a:xfrm rot="5400000">
            <a:off x="1332625" y="2924600"/>
            <a:ext cx="673500" cy="2991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000"/>
              <a:t>Food</a:t>
            </a:r>
          </a:p>
        </p:txBody>
      </p:sp>
      <p:sp>
        <p:nvSpPr>
          <p:cNvPr id="73" name="Shape 73"/>
          <p:cNvSpPr/>
          <p:nvPr/>
        </p:nvSpPr>
        <p:spPr>
          <a:xfrm>
            <a:off x="4242275" y="969475"/>
            <a:ext cx="784500" cy="166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Door</a:t>
            </a:r>
          </a:p>
        </p:txBody>
      </p:sp>
      <p:sp>
        <p:nvSpPr>
          <p:cNvPr id="74" name="Shape 74"/>
          <p:cNvSpPr txBox="1"/>
          <p:nvPr/>
        </p:nvSpPr>
        <p:spPr>
          <a:xfrm>
            <a:off x="6336250" y="158050"/>
            <a:ext cx="2461200" cy="34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/>
              <a:t>Boys Bathroom</a:t>
            </a:r>
          </a:p>
        </p:txBody>
      </p:sp>
      <p:sp>
        <p:nvSpPr>
          <p:cNvPr id="75" name="Shape 75"/>
          <p:cNvSpPr txBox="1"/>
          <p:nvPr/>
        </p:nvSpPr>
        <p:spPr>
          <a:xfrm>
            <a:off x="6390525" y="4567375"/>
            <a:ext cx="2461200" cy="34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/>
              <a:t>Girls Bathroom</a:t>
            </a:r>
          </a:p>
        </p:txBody>
      </p:sp>
      <p:sp>
        <p:nvSpPr>
          <p:cNvPr id="76" name="Shape 76"/>
          <p:cNvSpPr txBox="1"/>
          <p:nvPr/>
        </p:nvSpPr>
        <p:spPr>
          <a:xfrm>
            <a:off x="8389525" y="4551372"/>
            <a:ext cx="496200" cy="34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600" b="1"/>
              <a:t>→</a:t>
            </a:r>
          </a:p>
        </p:txBody>
      </p:sp>
      <p:sp>
        <p:nvSpPr>
          <p:cNvPr id="77" name="Shape 77"/>
          <p:cNvSpPr txBox="1"/>
          <p:nvPr/>
        </p:nvSpPr>
        <p:spPr>
          <a:xfrm>
            <a:off x="8434916" y="181001"/>
            <a:ext cx="534300" cy="2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600" b="1"/>
              <a:t>→</a:t>
            </a:r>
          </a:p>
        </p:txBody>
      </p:sp>
      <p:sp>
        <p:nvSpPr>
          <p:cNvPr id="78" name="Shape 78"/>
          <p:cNvSpPr/>
          <p:nvPr/>
        </p:nvSpPr>
        <p:spPr>
          <a:xfrm rot="5400000">
            <a:off x="701125" y="187200"/>
            <a:ext cx="673500" cy="2991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900"/>
              <a:t>Welcome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900"/>
              <a:t>Leis</a:t>
            </a:r>
          </a:p>
        </p:txBody>
      </p:sp>
      <p:sp>
        <p:nvSpPr>
          <p:cNvPr id="79" name="Shape 79"/>
          <p:cNvSpPr/>
          <p:nvPr/>
        </p:nvSpPr>
        <p:spPr>
          <a:xfrm rot="5400000">
            <a:off x="1891102" y="253349"/>
            <a:ext cx="652200" cy="166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200"/>
              <a:t>Doors</a:t>
            </a:r>
          </a:p>
        </p:txBody>
      </p:sp>
      <p:cxnSp>
        <p:nvCxnSpPr>
          <p:cNvPr id="81" name="Shape 81"/>
          <p:cNvCxnSpPr/>
          <p:nvPr/>
        </p:nvCxnSpPr>
        <p:spPr>
          <a:xfrm rot="10800000">
            <a:off x="1883450" y="1051500"/>
            <a:ext cx="748800" cy="332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" name="Rectangle 1"/>
          <p:cNvSpPr/>
          <p:nvPr/>
        </p:nvSpPr>
        <p:spPr>
          <a:xfrm>
            <a:off x="3869575" y="969600"/>
            <a:ext cx="45719" cy="33484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Shape 80"/>
          <p:cNvSpPr/>
          <p:nvPr/>
        </p:nvSpPr>
        <p:spPr>
          <a:xfrm>
            <a:off x="2617125" y="1323700"/>
            <a:ext cx="1913700" cy="11421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Welcome check-in was set up outside and students entered through exterior door</a:t>
            </a:r>
          </a:p>
        </p:txBody>
      </p:sp>
      <p:sp>
        <p:nvSpPr>
          <p:cNvPr id="31" name="Shape 80"/>
          <p:cNvSpPr/>
          <p:nvPr/>
        </p:nvSpPr>
        <p:spPr>
          <a:xfrm>
            <a:off x="4476431" y="2458440"/>
            <a:ext cx="1428526" cy="99259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Tape line to keep food off dance floor</a:t>
            </a:r>
            <a:endParaRPr lang="en" dirty="0"/>
          </a:p>
        </p:txBody>
      </p:sp>
      <p:cxnSp>
        <p:nvCxnSpPr>
          <p:cNvPr id="32" name="Shape 81"/>
          <p:cNvCxnSpPr/>
          <p:nvPr/>
        </p:nvCxnSpPr>
        <p:spPr>
          <a:xfrm flipH="1">
            <a:off x="3947800" y="3027182"/>
            <a:ext cx="498718" cy="109918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/>
        </p:nvSpPr>
        <p:spPr>
          <a:xfrm>
            <a:off x="896350" y="333950"/>
            <a:ext cx="6887400" cy="37491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/>
          <p:nvPr/>
        </p:nvSpPr>
        <p:spPr>
          <a:xfrm rot="5400000">
            <a:off x="5488625" y="1701650"/>
            <a:ext cx="3752400" cy="1013700"/>
          </a:xfrm>
          <a:prstGeom prst="rect">
            <a:avLst/>
          </a:prstGeom>
          <a:solidFill>
            <a:srgbClr val="999999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Stage</a:t>
            </a:r>
          </a:p>
        </p:txBody>
      </p:sp>
      <p:sp>
        <p:nvSpPr>
          <p:cNvPr id="88" name="Shape 88"/>
          <p:cNvSpPr/>
          <p:nvPr/>
        </p:nvSpPr>
        <p:spPr>
          <a:xfrm rot="5400000">
            <a:off x="5904225" y="1346012"/>
            <a:ext cx="673500" cy="2991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000"/>
              <a:t>DJ</a:t>
            </a:r>
          </a:p>
        </p:txBody>
      </p:sp>
      <p:sp>
        <p:nvSpPr>
          <p:cNvPr id="89" name="Shape 89"/>
          <p:cNvSpPr/>
          <p:nvPr/>
        </p:nvSpPr>
        <p:spPr>
          <a:xfrm rot="5400000">
            <a:off x="5904225" y="2019512"/>
            <a:ext cx="673500" cy="2991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000"/>
              <a:t>DJ</a:t>
            </a:r>
          </a:p>
        </p:txBody>
      </p:sp>
      <p:sp>
        <p:nvSpPr>
          <p:cNvPr id="90" name="Shape 90"/>
          <p:cNvSpPr/>
          <p:nvPr/>
        </p:nvSpPr>
        <p:spPr>
          <a:xfrm rot="6298252">
            <a:off x="1506587" y="870536"/>
            <a:ext cx="673562" cy="299088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000"/>
              <a:t>Sno Cone</a:t>
            </a:r>
          </a:p>
        </p:txBody>
      </p:sp>
      <p:sp>
        <p:nvSpPr>
          <p:cNvPr id="91" name="Shape 91"/>
          <p:cNvSpPr/>
          <p:nvPr/>
        </p:nvSpPr>
        <p:spPr>
          <a:xfrm rot="5400000">
            <a:off x="1332625" y="1717700"/>
            <a:ext cx="673500" cy="2991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000"/>
              <a:t>Food</a:t>
            </a:r>
          </a:p>
        </p:txBody>
      </p:sp>
      <p:sp>
        <p:nvSpPr>
          <p:cNvPr id="92" name="Shape 92"/>
          <p:cNvSpPr/>
          <p:nvPr/>
        </p:nvSpPr>
        <p:spPr>
          <a:xfrm rot="-5400000">
            <a:off x="7187525" y="4657375"/>
            <a:ext cx="673500" cy="2991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900"/>
              <a:t>Welcome Check-in</a:t>
            </a:r>
          </a:p>
        </p:txBody>
      </p:sp>
      <p:sp>
        <p:nvSpPr>
          <p:cNvPr id="93" name="Shape 93"/>
          <p:cNvSpPr/>
          <p:nvPr/>
        </p:nvSpPr>
        <p:spPr>
          <a:xfrm>
            <a:off x="896350" y="167150"/>
            <a:ext cx="784500" cy="166800"/>
          </a:xfrm>
          <a:prstGeom prst="rect">
            <a:avLst/>
          </a:prstGeom>
          <a:solidFill>
            <a:srgbClr val="FF99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000"/>
              <a:t>Ext Door</a:t>
            </a:r>
          </a:p>
        </p:txBody>
      </p:sp>
      <p:sp>
        <p:nvSpPr>
          <p:cNvPr id="94" name="Shape 94"/>
          <p:cNvSpPr/>
          <p:nvPr/>
        </p:nvSpPr>
        <p:spPr>
          <a:xfrm>
            <a:off x="3055275" y="3916250"/>
            <a:ext cx="784500" cy="166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Door</a:t>
            </a:r>
          </a:p>
        </p:txBody>
      </p:sp>
      <p:sp>
        <p:nvSpPr>
          <p:cNvPr id="95" name="Shape 95"/>
          <p:cNvSpPr/>
          <p:nvPr/>
        </p:nvSpPr>
        <p:spPr>
          <a:xfrm>
            <a:off x="3947800" y="3916250"/>
            <a:ext cx="784500" cy="166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Door</a:t>
            </a:r>
          </a:p>
        </p:txBody>
      </p:sp>
      <p:sp>
        <p:nvSpPr>
          <p:cNvPr id="96" name="Shape 96"/>
          <p:cNvSpPr/>
          <p:nvPr/>
        </p:nvSpPr>
        <p:spPr>
          <a:xfrm>
            <a:off x="5550125" y="333950"/>
            <a:ext cx="784500" cy="166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"/>
              <a:t>Closet Door</a:t>
            </a:r>
          </a:p>
        </p:txBody>
      </p:sp>
      <p:sp>
        <p:nvSpPr>
          <p:cNvPr id="97" name="Shape 97"/>
          <p:cNvSpPr/>
          <p:nvPr/>
        </p:nvSpPr>
        <p:spPr>
          <a:xfrm>
            <a:off x="1819075" y="0"/>
            <a:ext cx="111000" cy="340200"/>
          </a:xfrm>
          <a:prstGeom prst="rect">
            <a:avLst/>
          </a:prstGeom>
          <a:solidFill>
            <a:srgbClr val="434343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/>
          <p:nvPr/>
        </p:nvSpPr>
        <p:spPr>
          <a:xfrm>
            <a:off x="1819075" y="4083050"/>
            <a:ext cx="111000" cy="1060500"/>
          </a:xfrm>
          <a:prstGeom prst="rect">
            <a:avLst/>
          </a:prstGeom>
          <a:solidFill>
            <a:srgbClr val="434343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9" name="Shape 99"/>
          <p:cNvSpPr/>
          <p:nvPr/>
        </p:nvSpPr>
        <p:spPr>
          <a:xfrm>
            <a:off x="5026775" y="3318775"/>
            <a:ext cx="1831200" cy="770700"/>
          </a:xfrm>
          <a:prstGeom prst="rect">
            <a:avLst/>
          </a:prstGeom>
          <a:solidFill>
            <a:srgbClr val="999999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Ramp</a:t>
            </a:r>
          </a:p>
        </p:txBody>
      </p:sp>
      <p:sp>
        <p:nvSpPr>
          <p:cNvPr id="100" name="Shape 100"/>
          <p:cNvSpPr/>
          <p:nvPr/>
        </p:nvSpPr>
        <p:spPr>
          <a:xfrm rot="5400000">
            <a:off x="1621225" y="4667850"/>
            <a:ext cx="784500" cy="166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Doors</a:t>
            </a:r>
          </a:p>
        </p:txBody>
      </p:sp>
      <p:sp>
        <p:nvSpPr>
          <p:cNvPr id="101" name="Shape 101"/>
          <p:cNvSpPr/>
          <p:nvPr/>
        </p:nvSpPr>
        <p:spPr>
          <a:xfrm rot="-5400000">
            <a:off x="7721825" y="4015475"/>
            <a:ext cx="673500" cy="2991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900"/>
              <a:t>Welcome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900"/>
              <a:t>Check-in</a:t>
            </a:r>
          </a:p>
        </p:txBody>
      </p:sp>
      <p:sp>
        <p:nvSpPr>
          <p:cNvPr id="102" name="Shape 102"/>
          <p:cNvSpPr/>
          <p:nvPr/>
        </p:nvSpPr>
        <p:spPr>
          <a:xfrm rot="4297292">
            <a:off x="1506535" y="3253915"/>
            <a:ext cx="673660" cy="299025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000"/>
              <a:t>Drink</a:t>
            </a:r>
          </a:p>
        </p:txBody>
      </p:sp>
      <p:sp>
        <p:nvSpPr>
          <p:cNvPr id="103" name="Shape 103"/>
          <p:cNvSpPr txBox="1"/>
          <p:nvPr/>
        </p:nvSpPr>
        <p:spPr>
          <a:xfrm rot="5400000">
            <a:off x="-212450" y="2152200"/>
            <a:ext cx="1505100" cy="464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/>
              <a:t>Exterior</a:t>
            </a:r>
          </a:p>
        </p:txBody>
      </p:sp>
      <p:sp>
        <p:nvSpPr>
          <p:cNvPr id="104" name="Shape 104"/>
          <p:cNvSpPr txBox="1"/>
          <p:nvPr/>
        </p:nvSpPr>
        <p:spPr>
          <a:xfrm>
            <a:off x="3097375" y="4678975"/>
            <a:ext cx="1505100" cy="464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/>
              <a:t>Hallway</a:t>
            </a:r>
          </a:p>
        </p:txBody>
      </p:sp>
      <p:sp>
        <p:nvSpPr>
          <p:cNvPr id="105" name="Shape 105"/>
          <p:cNvSpPr txBox="1"/>
          <p:nvPr/>
        </p:nvSpPr>
        <p:spPr>
          <a:xfrm>
            <a:off x="3819450" y="-6"/>
            <a:ext cx="1505100" cy="34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/>
              <a:t>Hallway</a:t>
            </a:r>
          </a:p>
        </p:txBody>
      </p:sp>
      <p:sp>
        <p:nvSpPr>
          <p:cNvPr id="106" name="Shape 106"/>
          <p:cNvSpPr/>
          <p:nvPr/>
        </p:nvSpPr>
        <p:spPr>
          <a:xfrm rot="5400000">
            <a:off x="1332625" y="2391200"/>
            <a:ext cx="673500" cy="2991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000"/>
              <a:t>Food</a:t>
            </a:r>
          </a:p>
        </p:txBody>
      </p:sp>
      <p:sp>
        <p:nvSpPr>
          <p:cNvPr id="107" name="Shape 107"/>
          <p:cNvSpPr/>
          <p:nvPr/>
        </p:nvSpPr>
        <p:spPr>
          <a:xfrm>
            <a:off x="3457675" y="333950"/>
            <a:ext cx="784500" cy="166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Door</a:t>
            </a:r>
          </a:p>
        </p:txBody>
      </p:sp>
      <p:sp>
        <p:nvSpPr>
          <p:cNvPr id="108" name="Shape 108"/>
          <p:cNvSpPr txBox="1"/>
          <p:nvPr/>
        </p:nvSpPr>
        <p:spPr>
          <a:xfrm>
            <a:off x="5060175" y="5650"/>
            <a:ext cx="2461200" cy="34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/>
              <a:t>Boys Bathroom</a:t>
            </a:r>
          </a:p>
        </p:txBody>
      </p:sp>
      <p:sp>
        <p:nvSpPr>
          <p:cNvPr id="109" name="Shape 109"/>
          <p:cNvSpPr txBox="1"/>
          <p:nvPr/>
        </p:nvSpPr>
        <p:spPr>
          <a:xfrm>
            <a:off x="4678325" y="4322762"/>
            <a:ext cx="2461200" cy="34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/>
              <a:t>Girls Bathroom</a:t>
            </a:r>
          </a:p>
        </p:txBody>
      </p:sp>
      <p:sp>
        <p:nvSpPr>
          <p:cNvPr id="110" name="Shape 110"/>
          <p:cNvSpPr txBox="1"/>
          <p:nvPr/>
        </p:nvSpPr>
        <p:spPr>
          <a:xfrm>
            <a:off x="6777050" y="4282797"/>
            <a:ext cx="496200" cy="34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600" b="1"/>
              <a:t>→</a:t>
            </a:r>
          </a:p>
        </p:txBody>
      </p:sp>
      <p:sp>
        <p:nvSpPr>
          <p:cNvPr id="111" name="Shape 111"/>
          <p:cNvSpPr txBox="1"/>
          <p:nvPr/>
        </p:nvSpPr>
        <p:spPr>
          <a:xfrm>
            <a:off x="7139516" y="28601"/>
            <a:ext cx="534300" cy="2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600" b="1"/>
              <a:t>→</a:t>
            </a:r>
          </a:p>
        </p:txBody>
      </p:sp>
      <p:sp>
        <p:nvSpPr>
          <p:cNvPr id="112" name="Shape 112"/>
          <p:cNvSpPr/>
          <p:nvPr/>
        </p:nvSpPr>
        <p:spPr>
          <a:xfrm>
            <a:off x="3667250" y="4343325"/>
            <a:ext cx="673500" cy="2991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900"/>
              <a:t>Welcome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900"/>
              <a:t>Leis</a:t>
            </a:r>
          </a:p>
        </p:txBody>
      </p:sp>
      <p:sp>
        <p:nvSpPr>
          <p:cNvPr id="113" name="Shape 113"/>
          <p:cNvSpPr/>
          <p:nvPr/>
        </p:nvSpPr>
        <p:spPr>
          <a:xfrm rot="5400000">
            <a:off x="7003800" y="1944500"/>
            <a:ext cx="3752400" cy="5280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14" name="Shape 114"/>
          <p:cNvSpPr txBox="1"/>
          <p:nvPr/>
        </p:nvSpPr>
        <p:spPr>
          <a:xfrm rot="-2335653">
            <a:off x="7993360" y="4523122"/>
            <a:ext cx="1223228" cy="3400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000" b="1"/>
              <a:t>Enter through exterior door on front left of building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</Words>
  <Application>Microsoft Office PowerPoint</Application>
  <PresentationFormat>On-screen Show (16:9)</PresentationFormat>
  <Paragraphs>54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simple-light-2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Mark Manasas</cp:lastModifiedBy>
  <cp:revision>1</cp:revision>
  <dcterms:modified xsi:type="dcterms:W3CDTF">2017-07-18T16:19:47Z</dcterms:modified>
</cp:coreProperties>
</file>